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67" r:id="rId4"/>
    <p:sldId id="271" r:id="rId5"/>
    <p:sldId id="272" r:id="rId6"/>
    <p:sldId id="266" r:id="rId7"/>
    <p:sldId id="270" r:id="rId8"/>
    <p:sldId id="269" r:id="rId9"/>
    <p:sldId id="261" r:id="rId10"/>
    <p:sldId id="268" r:id="rId11"/>
    <p:sldId id="258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9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8"/>
  </p:normalViewPr>
  <p:slideViewPr>
    <p:cSldViewPr snapToGrid="0" snapToObjects="1">
      <p:cViewPr varScale="1">
        <p:scale>
          <a:sx n="88" d="100"/>
          <a:sy n="88" d="100"/>
        </p:scale>
        <p:origin x="133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4706-B613-764C-9425-CBA5E7DB48B6}" type="datetimeFigureOut">
              <a:rPr lang="it-IT" smtClean="0"/>
              <a:t>25/07/2018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8C63-B943-264F-974F-9CD4CD4A9F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1554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4706-B613-764C-9425-CBA5E7DB48B6}" type="datetimeFigureOut">
              <a:rPr lang="it-IT" smtClean="0"/>
              <a:t>25/07/2018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8C63-B943-264F-974F-9CD4CD4A9F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734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4706-B613-764C-9425-CBA5E7DB48B6}" type="datetimeFigureOut">
              <a:rPr lang="it-IT" smtClean="0"/>
              <a:t>25/07/2018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8C63-B943-264F-974F-9CD4CD4A9F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32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4706-B613-764C-9425-CBA5E7DB48B6}" type="datetimeFigureOut">
              <a:rPr lang="it-IT" smtClean="0"/>
              <a:t>25/07/2018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8C63-B943-264F-974F-9CD4CD4A9F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4706-B613-764C-9425-CBA5E7DB48B6}" type="datetimeFigureOut">
              <a:rPr lang="it-IT" smtClean="0"/>
              <a:t>25/07/2018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8C63-B943-264F-974F-9CD4CD4A9F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4706-B613-764C-9425-CBA5E7DB48B6}" type="datetimeFigureOut">
              <a:rPr lang="it-IT" smtClean="0"/>
              <a:t>25/07/2018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8C63-B943-264F-974F-9CD4CD4A9F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4706-B613-764C-9425-CBA5E7DB48B6}" type="datetimeFigureOut">
              <a:rPr lang="it-IT" smtClean="0"/>
              <a:t>25/07/2018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8C63-B943-264F-974F-9CD4CD4A9F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4706-B613-764C-9425-CBA5E7DB48B6}" type="datetimeFigureOut">
              <a:rPr lang="it-IT" smtClean="0"/>
              <a:t>25/07/2018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8C63-B943-264F-974F-9CD4CD4A9F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4706-B613-764C-9425-CBA5E7DB48B6}" type="datetimeFigureOut">
              <a:rPr lang="it-IT" smtClean="0"/>
              <a:t>25/07/2018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8C63-B943-264F-974F-9CD4CD4A9F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5946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4706-B613-764C-9425-CBA5E7DB48B6}" type="datetimeFigureOut">
              <a:rPr lang="it-IT" smtClean="0"/>
              <a:t>25/07/2018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8C63-B943-264F-974F-9CD4CD4A9F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455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4706-B613-764C-9425-CBA5E7DB48B6}" type="datetimeFigureOut">
              <a:rPr lang="it-IT" smtClean="0"/>
              <a:t>25/07/2018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28C63-B943-264F-974F-9CD4CD4A9F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24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74706-B613-764C-9425-CBA5E7DB48B6}" type="datetimeFigureOut">
              <a:rPr lang="it-IT" smtClean="0"/>
              <a:t>25/07/2018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28C63-B943-264F-974F-9CD4CD4A9F5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428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" y="0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92930" y="1300164"/>
            <a:ext cx="7965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249B47"/>
                </a:solidFill>
                <a:latin typeface="Proxima Nova Black" charset="0"/>
                <a:ea typeface="Proxima Nova Black" charset="0"/>
                <a:cs typeface="Proxima Nova Black" charset="0"/>
              </a:rPr>
              <a:t>INSERT TITLE HERE</a:t>
            </a:r>
            <a:endParaRPr lang="it-IT" sz="4000" b="1" dirty="0">
              <a:solidFill>
                <a:srgbClr val="249B47"/>
              </a:solidFill>
              <a:latin typeface="Proxima Nova Black" charset="0"/>
              <a:ea typeface="Proxima Nova Black" charset="0"/>
              <a:cs typeface="Proxima Nova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22" y="1607603"/>
            <a:ext cx="755904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8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1536846"/>
            <a:ext cx="7559040" cy="45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821" y="1387660"/>
            <a:ext cx="4735286" cy="547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95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23" y="1424178"/>
            <a:ext cx="7559040" cy="480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586" y="1690007"/>
            <a:ext cx="6392234" cy="454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64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66" y="1663882"/>
            <a:ext cx="755904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2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574" y="2248501"/>
            <a:ext cx="1968274" cy="188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341" y="4133608"/>
            <a:ext cx="2033731" cy="185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848" y="2248501"/>
            <a:ext cx="2073618" cy="188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72" y="3214682"/>
            <a:ext cx="2150609" cy="186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067" y="4133608"/>
            <a:ext cx="2039288" cy="185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575" y="1683805"/>
            <a:ext cx="4041892" cy="35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0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1914524"/>
            <a:ext cx="620077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127" y="1628772"/>
            <a:ext cx="30003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60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763713"/>
            <a:ext cx="7686651" cy="396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57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1701</TotalTime>
  <Words>3</Words>
  <Application>Microsoft Office PowerPoint</Application>
  <PresentationFormat>On-screen Show (4:3)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Proxima Nova Black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daniela vaccaro</dc:creator>
  <cp:lastModifiedBy>Randall, Hope</cp:lastModifiedBy>
  <cp:revision>11</cp:revision>
  <dcterms:created xsi:type="dcterms:W3CDTF">2018-05-18T15:40:10Z</dcterms:created>
  <dcterms:modified xsi:type="dcterms:W3CDTF">2018-07-25T17:56:03Z</dcterms:modified>
</cp:coreProperties>
</file>